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58" r:id="rId3"/>
    <p:sldId id="257" r:id="rId4"/>
    <p:sldId id="286" r:id="rId5"/>
    <p:sldId id="266" r:id="rId6"/>
    <p:sldId id="267" r:id="rId7"/>
    <p:sldId id="269" r:id="rId8"/>
    <p:sldId id="270" r:id="rId9"/>
    <p:sldId id="268" r:id="rId10"/>
    <p:sldId id="288" r:id="rId11"/>
    <p:sldId id="275" r:id="rId12"/>
    <p:sldId id="277" r:id="rId13"/>
    <p:sldId id="276" r:id="rId14"/>
    <p:sldId id="289" r:id="rId15"/>
    <p:sldId id="285" r:id="rId16"/>
    <p:sldId id="284" r:id="rId17"/>
    <p:sldId id="256" r:id="rId18"/>
    <p:sldId id="291" r:id="rId19"/>
    <p:sldId id="260" r:id="rId20"/>
    <p:sldId id="292" r:id="rId21"/>
    <p:sldId id="261" r:id="rId22"/>
    <p:sldId id="293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D09E4-E309-4F1A-855E-0F3E8567F3DE}" v="5" dt="2025-04-09T06:31:5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 Madsen (jem)" userId="1bbb6df0-4bbf-4973-a299-2b84592517ec" providerId="ADAL" clId="{49FD09E4-E309-4F1A-855E-0F3E8567F3DE}"/>
    <pc:docChg chg="undo custSel addSld delSld modSld">
      <pc:chgData name="Jens Madsen (jem)" userId="1bbb6df0-4bbf-4973-a299-2b84592517ec" providerId="ADAL" clId="{49FD09E4-E309-4F1A-855E-0F3E8567F3DE}" dt="2025-04-09T06:32:04.898" v="881" actId="47"/>
      <pc:docMkLst>
        <pc:docMk/>
      </pc:docMkLst>
      <pc:sldChg chg="delSp add setBg delDesignElem">
        <pc:chgData name="Jens Madsen (jem)" userId="1bbb6df0-4bbf-4973-a299-2b84592517ec" providerId="ADAL" clId="{49FD09E4-E309-4F1A-855E-0F3E8567F3DE}" dt="2025-04-09T06:31:56.132" v="880"/>
        <pc:sldMkLst>
          <pc:docMk/>
          <pc:sldMk cId="632306899" sldId="256"/>
        </pc:sldMkLst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632306899" sldId="256"/>
            <ac:spMk id="16" creationId="{3C54F4CE-85F0-46ED-80DA-9518C9251AD1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632306899" sldId="256"/>
            <ac:spMk id="18" creationId="{F778EC6E-B783-44A8-9FF7-FEF1EE6DC000}"/>
          </ac:spMkLst>
        </pc:spChg>
      </pc:sldChg>
      <pc:sldChg chg="new del">
        <pc:chgData name="Jens Madsen (jem)" userId="1bbb6df0-4bbf-4973-a299-2b84592517ec" providerId="ADAL" clId="{49FD09E4-E309-4F1A-855E-0F3E8567F3DE}" dt="2025-04-08T14:21:09.600" v="326" actId="47"/>
        <pc:sldMkLst>
          <pc:docMk/>
          <pc:sldMk cId="2424867001" sldId="256"/>
        </pc:sldMkLst>
      </pc:sldChg>
      <pc:sldChg chg="modSp new mod">
        <pc:chgData name="Jens Madsen (jem)" userId="1bbb6df0-4bbf-4973-a299-2b84592517ec" providerId="ADAL" clId="{49FD09E4-E309-4F1A-855E-0F3E8567F3DE}" dt="2025-04-08T14:31:50.382" v="481" actId="27636"/>
        <pc:sldMkLst>
          <pc:docMk/>
          <pc:sldMk cId="2971345800" sldId="257"/>
        </pc:sldMkLst>
        <pc:spChg chg="mod">
          <ac:chgData name="Jens Madsen (jem)" userId="1bbb6df0-4bbf-4973-a299-2b84592517ec" providerId="ADAL" clId="{49FD09E4-E309-4F1A-855E-0F3E8567F3DE}" dt="2025-04-08T14:16:14.712" v="22" actId="20577"/>
          <ac:spMkLst>
            <pc:docMk/>
            <pc:sldMk cId="2971345800" sldId="257"/>
            <ac:spMk id="2" creationId="{2DA4B54C-F397-1BB3-4D2D-84DAB4734C36}"/>
          </ac:spMkLst>
        </pc:spChg>
        <pc:spChg chg="mod">
          <ac:chgData name="Jens Madsen (jem)" userId="1bbb6df0-4bbf-4973-a299-2b84592517ec" providerId="ADAL" clId="{49FD09E4-E309-4F1A-855E-0F3E8567F3DE}" dt="2025-04-08T14:31:50.382" v="481" actId="27636"/>
          <ac:spMkLst>
            <pc:docMk/>
            <pc:sldMk cId="2971345800" sldId="257"/>
            <ac:spMk id="3" creationId="{4AE5E6E2-F73A-B8C0-F040-0489299A6F78}"/>
          </ac:spMkLst>
        </pc:spChg>
      </pc:sldChg>
      <pc:sldChg chg="modSp new mod">
        <pc:chgData name="Jens Madsen (jem)" userId="1bbb6df0-4bbf-4973-a299-2b84592517ec" providerId="ADAL" clId="{49FD09E4-E309-4F1A-855E-0F3E8567F3DE}" dt="2025-04-08T14:19:58.510" v="321"/>
        <pc:sldMkLst>
          <pc:docMk/>
          <pc:sldMk cId="3628791958" sldId="258"/>
        </pc:sldMkLst>
        <pc:spChg chg="mod">
          <ac:chgData name="Jens Madsen (jem)" userId="1bbb6df0-4bbf-4973-a299-2b84592517ec" providerId="ADAL" clId="{49FD09E4-E309-4F1A-855E-0F3E8567F3DE}" dt="2025-04-08T14:16:26.727" v="58" actId="20577"/>
          <ac:spMkLst>
            <pc:docMk/>
            <pc:sldMk cId="3628791958" sldId="258"/>
            <ac:spMk id="2" creationId="{F3031647-54F3-907A-87C2-C46E10B3D447}"/>
          </ac:spMkLst>
        </pc:spChg>
        <pc:spChg chg="mod">
          <ac:chgData name="Jens Madsen (jem)" userId="1bbb6df0-4bbf-4973-a299-2b84592517ec" providerId="ADAL" clId="{49FD09E4-E309-4F1A-855E-0F3E8567F3DE}" dt="2025-04-08T14:19:58.510" v="321"/>
          <ac:spMkLst>
            <pc:docMk/>
            <pc:sldMk cId="3628791958" sldId="258"/>
            <ac:spMk id="3" creationId="{DD015830-1B56-57C2-75C4-7EFA11EBFDBB}"/>
          </ac:spMkLst>
        </pc:spChg>
      </pc:sldChg>
      <pc:sldChg chg="modSp add mod setBg">
        <pc:chgData name="Jens Madsen (jem)" userId="1bbb6df0-4bbf-4973-a299-2b84592517ec" providerId="ADAL" clId="{49FD09E4-E309-4F1A-855E-0F3E8567F3DE}" dt="2025-04-08T14:21:45.015" v="331"/>
        <pc:sldMkLst>
          <pc:docMk/>
          <pc:sldMk cId="3046995458" sldId="259"/>
        </pc:sldMkLst>
        <pc:spChg chg="mod">
          <ac:chgData name="Jens Madsen (jem)" userId="1bbb6df0-4bbf-4973-a299-2b84592517ec" providerId="ADAL" clId="{49FD09E4-E309-4F1A-855E-0F3E8567F3DE}" dt="2025-04-08T14:21:18.663" v="329" actId="20577"/>
          <ac:spMkLst>
            <pc:docMk/>
            <pc:sldMk cId="3046995458" sldId="259"/>
            <ac:spMk id="2" creationId="{00000000-0000-0000-0000-000000000000}"/>
          </ac:spMkLst>
        </pc:spChg>
        <pc:picChg chg="mod">
          <ac:chgData name="Jens Madsen (jem)" userId="1bbb6df0-4bbf-4973-a299-2b84592517ec" providerId="ADAL" clId="{49FD09E4-E309-4F1A-855E-0F3E8567F3DE}" dt="2025-04-08T14:21:29.341" v="330" actId="1076"/>
          <ac:picMkLst>
            <pc:docMk/>
            <pc:sldMk cId="3046995458" sldId="259"/>
            <ac:picMk id="4" creationId="{00000000-0000-0000-0000-000000000000}"/>
          </ac:picMkLst>
        </pc:picChg>
      </pc:sldChg>
      <pc:sldChg chg="add del">
        <pc:chgData name="Jens Madsen (jem)" userId="1bbb6df0-4bbf-4973-a299-2b84592517ec" providerId="ADAL" clId="{49FD09E4-E309-4F1A-855E-0F3E8567F3DE}" dt="2025-04-08T14:21:03.086" v="324" actId="2696"/>
        <pc:sldMkLst>
          <pc:docMk/>
          <pc:sldMk cId="3549913583" sldId="259"/>
        </pc:sldMkLst>
      </pc:sldChg>
      <pc:sldChg chg="delSp add setBg delDesignElem">
        <pc:chgData name="Jens Madsen (jem)" userId="1bbb6df0-4bbf-4973-a299-2b84592517ec" providerId="ADAL" clId="{49FD09E4-E309-4F1A-855E-0F3E8567F3DE}" dt="2025-04-09T06:31:56.132" v="880"/>
        <pc:sldMkLst>
          <pc:docMk/>
          <pc:sldMk cId="2841088790" sldId="260"/>
        </pc:sldMkLst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2841088790" sldId="260"/>
            <ac:spMk id="41" creationId="{7DA3C418-758E-4180-A5D0-8655D6804587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2841088790" sldId="260"/>
            <ac:spMk id="43" creationId="{28C8EF06-5EC3-4883-AFAF-D74FF46550FB}"/>
          </ac:spMkLst>
        </pc:spChg>
      </pc:sldChg>
      <pc:sldChg chg="add setBg">
        <pc:chgData name="Jens Madsen (jem)" userId="1bbb6df0-4bbf-4973-a299-2b84592517ec" providerId="ADAL" clId="{49FD09E4-E309-4F1A-855E-0F3E8567F3DE}" dt="2025-04-09T06:31:56.132" v="880"/>
        <pc:sldMkLst>
          <pc:docMk/>
          <pc:sldMk cId="1322476856" sldId="261"/>
        </pc:sldMkLst>
      </pc:sldChg>
      <pc:sldChg chg="add del">
        <pc:chgData name="Jens Madsen (jem)" userId="1bbb6df0-4bbf-4973-a299-2b84592517ec" providerId="ADAL" clId="{49FD09E4-E309-4F1A-855E-0F3E8567F3DE}" dt="2025-04-08T14:25:47.429" v="449" actId="47"/>
        <pc:sldMkLst>
          <pc:docMk/>
          <pc:sldMk cId="2059161662" sldId="263"/>
        </pc:sldMkLst>
      </pc:sldChg>
      <pc:sldChg chg="add del">
        <pc:chgData name="Jens Madsen (jem)" userId="1bbb6df0-4bbf-4973-a299-2b84592517ec" providerId="ADAL" clId="{49FD09E4-E309-4F1A-855E-0F3E8567F3DE}" dt="2025-04-08T14:25:49.274" v="450" actId="47"/>
        <pc:sldMkLst>
          <pc:docMk/>
          <pc:sldMk cId="2553089839" sldId="264"/>
        </pc:sldMkLst>
      </pc:sldChg>
      <pc:sldChg chg="add del">
        <pc:chgData name="Jens Madsen (jem)" userId="1bbb6df0-4bbf-4973-a299-2b84592517ec" providerId="ADAL" clId="{49FD09E4-E309-4F1A-855E-0F3E8567F3DE}" dt="2025-04-08T14:25:45.598" v="448" actId="47"/>
        <pc:sldMkLst>
          <pc:docMk/>
          <pc:sldMk cId="3500119775" sldId="265"/>
        </pc:sldMkLst>
      </pc:sldChg>
      <pc:sldChg chg="add">
        <pc:chgData name="Jens Madsen (jem)" userId="1bbb6df0-4bbf-4973-a299-2b84592517ec" providerId="ADAL" clId="{49FD09E4-E309-4F1A-855E-0F3E8567F3DE}" dt="2025-04-08T14:20:58.142" v="322"/>
        <pc:sldMkLst>
          <pc:docMk/>
          <pc:sldMk cId="516553827" sldId="266"/>
        </pc:sldMkLst>
      </pc:sldChg>
      <pc:sldChg chg="add">
        <pc:chgData name="Jens Madsen (jem)" userId="1bbb6df0-4bbf-4973-a299-2b84592517ec" providerId="ADAL" clId="{49FD09E4-E309-4F1A-855E-0F3E8567F3DE}" dt="2025-04-08T14:20:58.142" v="322"/>
        <pc:sldMkLst>
          <pc:docMk/>
          <pc:sldMk cId="3867777440" sldId="267"/>
        </pc:sldMkLst>
      </pc:sldChg>
      <pc:sldChg chg="addSp delSp modSp add mod setBg">
        <pc:chgData name="Jens Madsen (jem)" userId="1bbb6df0-4bbf-4973-a299-2b84592517ec" providerId="ADAL" clId="{49FD09E4-E309-4F1A-855E-0F3E8567F3DE}" dt="2025-04-08T14:25:30.693" v="446" actId="27614"/>
        <pc:sldMkLst>
          <pc:docMk/>
          <pc:sldMk cId="2267035435" sldId="268"/>
        </pc:sldMkLst>
        <pc:spChg chg="mod">
          <ac:chgData name="Jens Madsen (jem)" userId="1bbb6df0-4bbf-4973-a299-2b84592517ec" providerId="ADAL" clId="{49FD09E4-E309-4F1A-855E-0F3E8567F3DE}" dt="2025-04-08T14:25:25.768" v="444" actId="26606"/>
          <ac:spMkLst>
            <pc:docMk/>
            <pc:sldMk cId="2267035435" sldId="268"/>
            <ac:spMk id="2" creationId="{00000000-0000-0000-0000-000000000000}"/>
          </ac:spMkLst>
        </pc:spChg>
        <pc:spChg chg="mod ord">
          <ac:chgData name="Jens Madsen (jem)" userId="1bbb6df0-4bbf-4973-a299-2b84592517ec" providerId="ADAL" clId="{49FD09E4-E309-4F1A-855E-0F3E8567F3DE}" dt="2025-04-08T14:25:25.768" v="444" actId="26606"/>
          <ac:spMkLst>
            <pc:docMk/>
            <pc:sldMk cId="2267035435" sldId="268"/>
            <ac:spMk id="3" creationId="{00000000-0000-0000-0000-000000000000}"/>
          </ac:spMkLst>
        </pc:spChg>
        <pc:spChg chg="add del">
          <ac:chgData name="Jens Madsen (jem)" userId="1bbb6df0-4bbf-4973-a299-2b84592517ec" providerId="ADAL" clId="{49FD09E4-E309-4F1A-855E-0F3E8567F3DE}" dt="2025-04-08T14:25:25.759" v="443" actId="26606"/>
          <ac:spMkLst>
            <pc:docMk/>
            <pc:sldMk cId="2267035435" sldId="268"/>
            <ac:spMk id="10" creationId="{D2B783EE-0239-4717-BBEA-8C9EAC61C824}"/>
          </ac:spMkLst>
        </pc:spChg>
        <pc:spChg chg="add del">
          <ac:chgData name="Jens Madsen (jem)" userId="1bbb6df0-4bbf-4973-a299-2b84592517ec" providerId="ADAL" clId="{49FD09E4-E309-4F1A-855E-0F3E8567F3DE}" dt="2025-04-08T14:25:25.759" v="443" actId="26606"/>
          <ac:spMkLst>
            <pc:docMk/>
            <pc:sldMk cId="2267035435" sldId="268"/>
            <ac:spMk id="12" creationId="{A7B99495-F43F-4D80-A44F-2CB4764EB90B}"/>
          </ac:spMkLst>
        </pc:spChg>
        <pc:spChg chg="add del">
          <ac:chgData name="Jens Madsen (jem)" userId="1bbb6df0-4bbf-4973-a299-2b84592517ec" providerId="ADAL" clId="{49FD09E4-E309-4F1A-855E-0F3E8567F3DE}" dt="2025-04-08T14:25:25.759" v="443" actId="26606"/>
          <ac:spMkLst>
            <pc:docMk/>
            <pc:sldMk cId="2267035435" sldId="268"/>
            <ac:spMk id="14" creationId="{70BEB1E7-2F88-40BC-B73D-42E5B6F80BFC}"/>
          </ac:spMkLst>
        </pc:spChg>
        <pc:spChg chg="add">
          <ac:chgData name="Jens Madsen (jem)" userId="1bbb6df0-4bbf-4973-a299-2b84592517ec" providerId="ADAL" clId="{49FD09E4-E309-4F1A-855E-0F3E8567F3DE}" dt="2025-04-08T14:25:25.768" v="444" actId="26606"/>
          <ac:spMkLst>
            <pc:docMk/>
            <pc:sldMk cId="2267035435" sldId="268"/>
            <ac:spMk id="16" creationId="{EAE48C4B-3A90-42C3-BA00-6092B477179E}"/>
          </ac:spMkLst>
        </pc:spChg>
        <pc:spChg chg="add">
          <ac:chgData name="Jens Madsen (jem)" userId="1bbb6df0-4bbf-4973-a299-2b84592517ec" providerId="ADAL" clId="{49FD09E4-E309-4F1A-855E-0F3E8567F3DE}" dt="2025-04-08T14:25:25.768" v="444" actId="26606"/>
          <ac:spMkLst>
            <pc:docMk/>
            <pc:sldMk cId="2267035435" sldId="268"/>
            <ac:spMk id="17" creationId="{F919E280-CA27-4214-97E6-294E0C3BC4B3}"/>
          </ac:spMkLst>
        </pc:spChg>
        <pc:picChg chg="mod">
          <ac:chgData name="Jens Madsen (jem)" userId="1bbb6df0-4bbf-4973-a299-2b84592517ec" providerId="ADAL" clId="{49FD09E4-E309-4F1A-855E-0F3E8567F3DE}" dt="2025-04-08T14:25:30.693" v="446" actId="27614"/>
          <ac:picMkLst>
            <pc:docMk/>
            <pc:sldMk cId="2267035435" sldId="268"/>
            <ac:picMk id="4" creationId="{00000000-0000-0000-0000-000000000000}"/>
          </ac:picMkLst>
        </pc:picChg>
        <pc:picChg chg="add mod">
          <ac:chgData name="Jens Madsen (jem)" userId="1bbb6df0-4bbf-4973-a299-2b84592517ec" providerId="ADAL" clId="{49FD09E4-E309-4F1A-855E-0F3E8567F3DE}" dt="2025-04-08T14:25:30.484" v="445" actId="27614"/>
          <ac:picMkLst>
            <pc:docMk/>
            <pc:sldMk cId="2267035435" sldId="268"/>
            <ac:picMk id="5" creationId="{2F79A734-0D8A-27EE-1C67-D42DF4CB1E5C}"/>
          </ac:picMkLst>
        </pc:picChg>
      </pc:sldChg>
      <pc:sldChg chg="modSp add mod">
        <pc:chgData name="Jens Madsen (jem)" userId="1bbb6df0-4bbf-4973-a299-2b84592517ec" providerId="ADAL" clId="{49FD09E4-E309-4F1A-855E-0F3E8567F3DE}" dt="2025-04-08T14:24:25.135" v="438" actId="20577"/>
        <pc:sldMkLst>
          <pc:docMk/>
          <pc:sldMk cId="3717674514" sldId="269"/>
        </pc:sldMkLst>
        <pc:spChg chg="mod">
          <ac:chgData name="Jens Madsen (jem)" userId="1bbb6df0-4bbf-4973-a299-2b84592517ec" providerId="ADAL" clId="{49FD09E4-E309-4F1A-855E-0F3E8567F3DE}" dt="2025-04-08T14:24:25.135" v="438" actId="20577"/>
          <ac:spMkLst>
            <pc:docMk/>
            <pc:sldMk cId="3717674514" sldId="269"/>
            <ac:spMk id="3" creationId="{00000000-0000-0000-0000-000000000000}"/>
          </ac:spMkLst>
        </pc:spChg>
      </pc:sldChg>
      <pc:sldChg chg="add">
        <pc:chgData name="Jens Madsen (jem)" userId="1bbb6df0-4bbf-4973-a299-2b84592517ec" providerId="ADAL" clId="{49FD09E4-E309-4F1A-855E-0F3E8567F3DE}" dt="2025-04-08T14:20:58.142" v="322"/>
        <pc:sldMkLst>
          <pc:docMk/>
          <pc:sldMk cId="943742353" sldId="270"/>
        </pc:sldMkLst>
      </pc:sldChg>
      <pc:sldChg chg="modSp add del mod">
        <pc:chgData name="Jens Madsen (jem)" userId="1bbb6df0-4bbf-4973-a299-2b84592517ec" providerId="ADAL" clId="{49FD09E4-E309-4F1A-855E-0F3E8567F3DE}" dt="2025-04-08T14:25:38.295" v="447" actId="47"/>
        <pc:sldMkLst>
          <pc:docMk/>
          <pc:sldMk cId="1289924280" sldId="271"/>
        </pc:sldMkLst>
        <pc:spChg chg="mod">
          <ac:chgData name="Jens Madsen (jem)" userId="1bbb6df0-4bbf-4973-a299-2b84592517ec" providerId="ADAL" clId="{49FD09E4-E309-4F1A-855E-0F3E8567F3DE}" dt="2025-04-08T14:20:58.393" v="323" actId="27636"/>
          <ac:spMkLst>
            <pc:docMk/>
            <pc:sldMk cId="1289924280" sldId="271"/>
            <ac:spMk id="3" creationId="{00000000-0000-0000-0000-000000000000}"/>
          </ac:spMkLst>
        </pc:spChg>
      </pc:sldChg>
      <pc:sldChg chg="modSp add del mod">
        <pc:chgData name="Jens Madsen (jem)" userId="1bbb6df0-4bbf-4973-a299-2b84592517ec" providerId="ADAL" clId="{49FD09E4-E309-4F1A-855E-0F3E8567F3DE}" dt="2025-04-08T14:35:25.932" v="575" actId="2696"/>
        <pc:sldMkLst>
          <pc:docMk/>
          <pc:sldMk cId="1714166700" sldId="272"/>
        </pc:sldMkLst>
        <pc:spChg chg="mod">
          <ac:chgData name="Jens Madsen (jem)" userId="1bbb6df0-4bbf-4973-a299-2b84592517ec" providerId="ADAL" clId="{49FD09E4-E309-4F1A-855E-0F3E8567F3DE}" dt="2025-04-08T14:27:10.624" v="454" actId="20577"/>
          <ac:spMkLst>
            <pc:docMk/>
            <pc:sldMk cId="1714166700" sldId="272"/>
            <ac:spMk id="2" creationId="{00000000-0000-0000-0000-000000000000}"/>
          </ac:spMkLst>
        </pc:spChg>
        <pc:spChg chg="mod">
          <ac:chgData name="Jens Madsen (jem)" userId="1bbb6df0-4bbf-4973-a299-2b84592517ec" providerId="ADAL" clId="{49FD09E4-E309-4F1A-855E-0F3E8567F3DE}" dt="2025-04-08T14:35:05.196" v="574" actId="20577"/>
          <ac:spMkLst>
            <pc:docMk/>
            <pc:sldMk cId="1714166700" sldId="272"/>
            <ac:spMk id="3" creationId="{00000000-0000-0000-0000-000000000000}"/>
          </ac:spMkLst>
        </pc:spChg>
      </pc:sldChg>
      <pc:sldChg chg="add">
        <pc:chgData name="Jens Madsen (jem)" userId="1bbb6df0-4bbf-4973-a299-2b84592517ec" providerId="ADAL" clId="{49FD09E4-E309-4F1A-855E-0F3E8567F3DE}" dt="2025-04-08T14:20:58.142" v="322"/>
        <pc:sldMkLst>
          <pc:docMk/>
          <pc:sldMk cId="3120918960" sldId="275"/>
        </pc:sldMkLst>
      </pc:sldChg>
      <pc:sldChg chg="modSp add mod">
        <pc:chgData name="Jens Madsen (jem)" userId="1bbb6df0-4bbf-4973-a299-2b84592517ec" providerId="ADAL" clId="{49FD09E4-E309-4F1A-855E-0F3E8567F3DE}" dt="2025-04-08T14:54:31.522" v="831"/>
        <pc:sldMkLst>
          <pc:docMk/>
          <pc:sldMk cId="1998448704" sldId="276"/>
        </pc:sldMkLst>
        <pc:spChg chg="mod">
          <ac:chgData name="Jens Madsen (jem)" userId="1bbb6df0-4bbf-4973-a299-2b84592517ec" providerId="ADAL" clId="{49FD09E4-E309-4F1A-855E-0F3E8567F3DE}" dt="2025-04-08T14:34:38.469" v="571" actId="20577"/>
          <ac:spMkLst>
            <pc:docMk/>
            <pc:sldMk cId="1998448704" sldId="276"/>
            <ac:spMk id="2" creationId="{00000000-0000-0000-0000-000000000000}"/>
          </ac:spMkLst>
        </pc:spChg>
        <pc:spChg chg="mod">
          <ac:chgData name="Jens Madsen (jem)" userId="1bbb6df0-4bbf-4973-a299-2b84592517ec" providerId="ADAL" clId="{49FD09E4-E309-4F1A-855E-0F3E8567F3DE}" dt="2025-04-08T14:54:31.522" v="831"/>
          <ac:spMkLst>
            <pc:docMk/>
            <pc:sldMk cId="1998448704" sldId="276"/>
            <ac:spMk id="3" creationId="{00000000-0000-0000-0000-000000000000}"/>
          </ac:spMkLst>
        </pc:spChg>
      </pc:sldChg>
      <pc:sldChg chg="add">
        <pc:chgData name="Jens Madsen (jem)" userId="1bbb6df0-4bbf-4973-a299-2b84592517ec" providerId="ADAL" clId="{49FD09E4-E309-4F1A-855E-0F3E8567F3DE}" dt="2025-04-08T14:20:58.142" v="322"/>
        <pc:sldMkLst>
          <pc:docMk/>
          <pc:sldMk cId="3059969456" sldId="277"/>
        </pc:sldMkLst>
      </pc:sldChg>
      <pc:sldChg chg="add del">
        <pc:chgData name="Jens Madsen (jem)" userId="1bbb6df0-4bbf-4973-a299-2b84592517ec" providerId="ADAL" clId="{49FD09E4-E309-4F1A-855E-0F3E8567F3DE}" dt="2025-04-08T14:35:37.463" v="576" actId="47"/>
        <pc:sldMkLst>
          <pc:docMk/>
          <pc:sldMk cId="3139751293" sldId="278"/>
        </pc:sldMkLst>
      </pc:sldChg>
      <pc:sldChg chg="add del">
        <pc:chgData name="Jens Madsen (jem)" userId="1bbb6df0-4bbf-4973-a299-2b84592517ec" providerId="ADAL" clId="{49FD09E4-E309-4F1A-855E-0F3E8567F3DE}" dt="2025-04-08T14:26:01.211" v="451" actId="47"/>
        <pc:sldMkLst>
          <pc:docMk/>
          <pc:sldMk cId="1996529856" sldId="279"/>
        </pc:sldMkLst>
      </pc:sldChg>
      <pc:sldChg chg="add del">
        <pc:chgData name="Jens Madsen (jem)" userId="1bbb6df0-4bbf-4973-a299-2b84592517ec" providerId="ADAL" clId="{49FD09E4-E309-4F1A-855E-0F3E8567F3DE}" dt="2025-04-08T14:38:25.801" v="713" actId="47"/>
        <pc:sldMkLst>
          <pc:docMk/>
          <pc:sldMk cId="2086083466" sldId="280"/>
        </pc:sldMkLst>
      </pc:sldChg>
      <pc:sldChg chg="add del">
        <pc:chgData name="Jens Madsen (jem)" userId="1bbb6df0-4bbf-4973-a299-2b84592517ec" providerId="ADAL" clId="{49FD09E4-E309-4F1A-855E-0F3E8567F3DE}" dt="2025-04-08T14:38:19.921" v="712" actId="47"/>
        <pc:sldMkLst>
          <pc:docMk/>
          <pc:sldMk cId="4167427994" sldId="282"/>
        </pc:sldMkLst>
      </pc:sldChg>
      <pc:sldChg chg="add del">
        <pc:chgData name="Jens Madsen (jem)" userId="1bbb6df0-4bbf-4973-a299-2b84592517ec" providerId="ADAL" clId="{49FD09E4-E309-4F1A-855E-0F3E8567F3DE}" dt="2025-04-08T14:47:32.254" v="756" actId="47"/>
        <pc:sldMkLst>
          <pc:docMk/>
          <pc:sldMk cId="2936211191" sldId="283"/>
        </pc:sldMkLst>
      </pc:sldChg>
      <pc:sldChg chg="addSp delSp modSp add mod setBg">
        <pc:chgData name="Jens Madsen (jem)" userId="1bbb6df0-4bbf-4973-a299-2b84592517ec" providerId="ADAL" clId="{49FD09E4-E309-4F1A-855E-0F3E8567F3DE}" dt="2025-04-08T14:54:02.585" v="829" actId="962"/>
        <pc:sldMkLst>
          <pc:docMk/>
          <pc:sldMk cId="151041363" sldId="284"/>
        </pc:sldMkLst>
        <pc:spChg chg="mod">
          <ac:chgData name="Jens Madsen (jem)" userId="1bbb6df0-4bbf-4973-a299-2b84592517ec" providerId="ADAL" clId="{49FD09E4-E309-4F1A-855E-0F3E8567F3DE}" dt="2025-04-08T14:54:00.076" v="825" actId="26606"/>
          <ac:spMkLst>
            <pc:docMk/>
            <pc:sldMk cId="151041363" sldId="284"/>
            <ac:spMk id="2" creationId="{00000000-0000-0000-0000-000000000000}"/>
          </ac:spMkLst>
        </pc:spChg>
        <pc:spChg chg="mod">
          <ac:chgData name="Jens Madsen (jem)" userId="1bbb6df0-4bbf-4973-a299-2b84592517ec" providerId="ADAL" clId="{49FD09E4-E309-4F1A-855E-0F3E8567F3DE}" dt="2025-04-08T14:54:02.585" v="829" actId="962"/>
          <ac:spMkLst>
            <pc:docMk/>
            <pc:sldMk cId="151041363" sldId="284"/>
            <ac:spMk id="3" creationId="{00000000-0000-0000-0000-000000000000}"/>
          </ac:spMkLst>
        </pc:spChg>
        <pc:spChg chg="add">
          <ac:chgData name="Jens Madsen (jem)" userId="1bbb6df0-4bbf-4973-a299-2b84592517ec" providerId="ADAL" clId="{49FD09E4-E309-4F1A-855E-0F3E8567F3DE}" dt="2025-04-08T14:54:00.076" v="825" actId="26606"/>
          <ac:spMkLst>
            <pc:docMk/>
            <pc:sldMk cId="151041363" sldId="284"/>
            <ac:spMk id="12" creationId="{352BEC0E-22F8-46D0-9632-375DB541B06C}"/>
          </ac:spMkLst>
        </pc:spChg>
        <pc:spChg chg="add">
          <ac:chgData name="Jens Madsen (jem)" userId="1bbb6df0-4bbf-4973-a299-2b84592517ec" providerId="ADAL" clId="{49FD09E4-E309-4F1A-855E-0F3E8567F3DE}" dt="2025-04-08T14:54:00.076" v="825" actId="26606"/>
          <ac:spMkLst>
            <pc:docMk/>
            <pc:sldMk cId="151041363" sldId="284"/>
            <ac:spMk id="14" creationId="{3FCFB1DE-0B7E-48CC-BA90-B2AB0889F9D6}"/>
          </ac:spMkLst>
        </pc:spChg>
        <pc:picChg chg="mod">
          <ac:chgData name="Jens Madsen (jem)" userId="1bbb6df0-4bbf-4973-a299-2b84592517ec" providerId="ADAL" clId="{49FD09E4-E309-4F1A-855E-0F3E8567F3DE}" dt="2025-04-08T14:54:02.582" v="828" actId="27614"/>
          <ac:picMkLst>
            <pc:docMk/>
            <pc:sldMk cId="151041363" sldId="284"/>
            <ac:picMk id="4" creationId="{00000000-0000-0000-0000-000000000000}"/>
          </ac:picMkLst>
        </pc:picChg>
        <pc:picChg chg="del mod">
          <ac:chgData name="Jens Madsen (jem)" userId="1bbb6df0-4bbf-4973-a299-2b84592517ec" providerId="ADAL" clId="{49FD09E4-E309-4F1A-855E-0F3E8567F3DE}" dt="2025-04-08T14:53:47.375" v="820" actId="478"/>
          <ac:picMkLst>
            <pc:docMk/>
            <pc:sldMk cId="151041363" sldId="284"/>
            <ac:picMk id="5" creationId="{00000000-0000-0000-0000-000000000000}"/>
          </ac:picMkLst>
        </pc:picChg>
        <pc:picChg chg="add mod">
          <ac:chgData name="Jens Madsen (jem)" userId="1bbb6df0-4bbf-4973-a299-2b84592517ec" providerId="ADAL" clId="{49FD09E4-E309-4F1A-855E-0F3E8567F3DE}" dt="2025-04-08T14:54:02.429" v="826" actId="27614"/>
          <ac:picMkLst>
            <pc:docMk/>
            <pc:sldMk cId="151041363" sldId="284"/>
            <ac:picMk id="7" creationId="{1AFEB70A-754F-A7BE-553A-A90E39A05B9A}"/>
          </ac:picMkLst>
        </pc:picChg>
      </pc:sldChg>
      <pc:sldChg chg="modSp add mod">
        <pc:chgData name="Jens Madsen (jem)" userId="1bbb6df0-4bbf-4973-a299-2b84592517ec" providerId="ADAL" clId="{49FD09E4-E309-4F1A-855E-0F3E8567F3DE}" dt="2025-04-08T14:37:51.805" v="711" actId="20577"/>
        <pc:sldMkLst>
          <pc:docMk/>
          <pc:sldMk cId="3592729318" sldId="285"/>
        </pc:sldMkLst>
        <pc:spChg chg="mod">
          <ac:chgData name="Jens Madsen (jem)" userId="1bbb6df0-4bbf-4973-a299-2b84592517ec" providerId="ADAL" clId="{49FD09E4-E309-4F1A-855E-0F3E8567F3DE}" dt="2025-04-08T14:37:20.086" v="707" actId="27636"/>
          <ac:spMkLst>
            <pc:docMk/>
            <pc:sldMk cId="3592729318" sldId="285"/>
            <ac:spMk id="2" creationId="{00000000-0000-0000-0000-000000000000}"/>
          </ac:spMkLst>
        </pc:spChg>
        <pc:spChg chg="mod">
          <ac:chgData name="Jens Madsen (jem)" userId="1bbb6df0-4bbf-4973-a299-2b84592517ec" providerId="ADAL" clId="{49FD09E4-E309-4F1A-855E-0F3E8567F3DE}" dt="2025-04-08T14:37:51.805" v="711" actId="20577"/>
          <ac:spMkLst>
            <pc:docMk/>
            <pc:sldMk cId="3592729318" sldId="285"/>
            <ac:spMk id="3" creationId="{00000000-0000-0000-0000-000000000000}"/>
          </ac:spMkLst>
        </pc:spChg>
      </pc:sldChg>
      <pc:sldChg chg="modSp add mod">
        <pc:chgData name="Jens Madsen (jem)" userId="1bbb6df0-4bbf-4973-a299-2b84592517ec" providerId="ADAL" clId="{49FD09E4-E309-4F1A-855E-0F3E8567F3DE}" dt="2025-04-08T14:22:13.443" v="354" actId="313"/>
        <pc:sldMkLst>
          <pc:docMk/>
          <pc:sldMk cId="3509120048" sldId="286"/>
        </pc:sldMkLst>
        <pc:spChg chg="mod">
          <ac:chgData name="Jens Madsen (jem)" userId="1bbb6df0-4bbf-4973-a299-2b84592517ec" providerId="ADAL" clId="{49FD09E4-E309-4F1A-855E-0F3E8567F3DE}" dt="2025-04-08T14:22:13.443" v="354" actId="313"/>
          <ac:spMkLst>
            <pc:docMk/>
            <pc:sldMk cId="3509120048" sldId="286"/>
            <ac:spMk id="3" creationId="{00000000-0000-0000-0000-000000000000}"/>
          </ac:spMkLst>
        </pc:spChg>
      </pc:sldChg>
      <pc:sldChg chg="modSp new del mod">
        <pc:chgData name="Jens Madsen (jem)" userId="1bbb6df0-4bbf-4973-a299-2b84592517ec" providerId="ADAL" clId="{49FD09E4-E309-4F1A-855E-0F3E8567F3DE}" dt="2025-04-08T14:36:36.494" v="652" actId="47"/>
        <pc:sldMkLst>
          <pc:docMk/>
          <pc:sldMk cId="210390047" sldId="287"/>
        </pc:sldMkLst>
        <pc:spChg chg="mod">
          <ac:chgData name="Jens Madsen (jem)" userId="1bbb6df0-4bbf-4973-a299-2b84592517ec" providerId="ADAL" clId="{49FD09E4-E309-4F1A-855E-0F3E8567F3DE}" dt="2025-04-08T14:27:19.545" v="457"/>
          <ac:spMkLst>
            <pc:docMk/>
            <pc:sldMk cId="210390047" sldId="287"/>
            <ac:spMk id="3" creationId="{124F9C9F-2483-70F3-82AC-CDB7DAD9327B}"/>
          </ac:spMkLst>
        </pc:spChg>
      </pc:sldChg>
      <pc:sldChg chg="addSp delSp modSp new mod">
        <pc:chgData name="Jens Madsen (jem)" userId="1bbb6df0-4bbf-4973-a299-2b84592517ec" providerId="ADAL" clId="{49FD09E4-E309-4F1A-855E-0F3E8567F3DE}" dt="2025-04-08T14:33:47.635" v="559" actId="20577"/>
        <pc:sldMkLst>
          <pc:docMk/>
          <pc:sldMk cId="3416860857" sldId="288"/>
        </pc:sldMkLst>
        <pc:spChg chg="mod">
          <ac:chgData name="Jens Madsen (jem)" userId="1bbb6df0-4bbf-4973-a299-2b84592517ec" providerId="ADAL" clId="{49FD09E4-E309-4F1A-855E-0F3E8567F3DE}" dt="2025-04-08T14:32:19.830" v="520" actId="20577"/>
          <ac:spMkLst>
            <pc:docMk/>
            <pc:sldMk cId="3416860857" sldId="288"/>
            <ac:spMk id="2" creationId="{09BD3EBD-0F07-A5DB-6C11-4CEE8CECCCC5}"/>
          </ac:spMkLst>
        </pc:spChg>
        <pc:spChg chg="mod">
          <ac:chgData name="Jens Madsen (jem)" userId="1bbb6df0-4bbf-4973-a299-2b84592517ec" providerId="ADAL" clId="{49FD09E4-E309-4F1A-855E-0F3E8567F3DE}" dt="2025-04-08T14:33:47.635" v="559" actId="20577"/>
          <ac:spMkLst>
            <pc:docMk/>
            <pc:sldMk cId="3416860857" sldId="288"/>
            <ac:spMk id="3" creationId="{29AE3BC1-2216-182B-B235-91091C74135B}"/>
          </ac:spMkLst>
        </pc:spChg>
        <pc:spChg chg="add del">
          <ac:chgData name="Jens Madsen (jem)" userId="1bbb6df0-4bbf-4973-a299-2b84592517ec" providerId="ADAL" clId="{49FD09E4-E309-4F1A-855E-0F3E8567F3DE}" dt="2025-04-08T14:28:54.839" v="463" actId="22"/>
          <ac:spMkLst>
            <pc:docMk/>
            <pc:sldMk cId="3416860857" sldId="288"/>
            <ac:spMk id="5" creationId="{00B35F32-5486-28E8-9041-F5A3F00E39A9}"/>
          </ac:spMkLst>
        </pc:spChg>
        <pc:spChg chg="add del">
          <ac:chgData name="Jens Madsen (jem)" userId="1bbb6df0-4bbf-4973-a299-2b84592517ec" providerId="ADAL" clId="{49FD09E4-E309-4F1A-855E-0F3E8567F3DE}" dt="2025-04-08T14:29:13.747" v="465" actId="22"/>
          <ac:spMkLst>
            <pc:docMk/>
            <pc:sldMk cId="3416860857" sldId="288"/>
            <ac:spMk id="7" creationId="{90B92B5E-A6AF-84BD-C153-DA06ECAD878E}"/>
          </ac:spMkLst>
        </pc:spChg>
      </pc:sldChg>
      <pc:sldChg chg="addSp delSp modSp new mod">
        <pc:chgData name="Jens Madsen (jem)" userId="1bbb6df0-4bbf-4973-a299-2b84592517ec" providerId="ADAL" clId="{49FD09E4-E309-4F1A-855E-0F3E8567F3DE}" dt="2025-04-08T15:01:20.173" v="855" actId="14100"/>
        <pc:sldMkLst>
          <pc:docMk/>
          <pc:sldMk cId="2159009691" sldId="289"/>
        </pc:sldMkLst>
        <pc:spChg chg="del">
          <ac:chgData name="Jens Madsen (jem)" userId="1bbb6df0-4bbf-4973-a299-2b84592517ec" providerId="ADAL" clId="{49FD09E4-E309-4F1A-855E-0F3E8567F3DE}" dt="2025-04-08T14:57:06.723" v="838" actId="478"/>
          <ac:spMkLst>
            <pc:docMk/>
            <pc:sldMk cId="2159009691" sldId="289"/>
            <ac:spMk id="2" creationId="{01870589-FC2D-6AF2-101E-9B8A534BCD44}"/>
          </ac:spMkLst>
        </pc:spChg>
        <pc:spChg chg="del mod">
          <ac:chgData name="Jens Madsen (jem)" userId="1bbb6df0-4bbf-4973-a299-2b84592517ec" providerId="ADAL" clId="{49FD09E4-E309-4F1A-855E-0F3E8567F3DE}" dt="2025-04-08T14:56:29.592" v="834" actId="22"/>
          <ac:spMkLst>
            <pc:docMk/>
            <pc:sldMk cId="2159009691" sldId="289"/>
            <ac:spMk id="3" creationId="{A8189283-3934-B689-A90C-C31369880F1B}"/>
          </ac:spMkLst>
        </pc:spChg>
        <pc:spChg chg="add mod">
          <ac:chgData name="Jens Madsen (jem)" userId="1bbb6df0-4bbf-4973-a299-2b84592517ec" providerId="ADAL" clId="{49FD09E4-E309-4F1A-855E-0F3E8567F3DE}" dt="2025-04-08T14:58:34.518" v="849" actId="1076"/>
          <ac:spMkLst>
            <pc:docMk/>
            <pc:sldMk cId="2159009691" sldId="289"/>
            <ac:spMk id="8" creationId="{5FBF2427-FC92-75C0-35CA-7E129DAF1D9F}"/>
          </ac:spMkLst>
        </pc:spChg>
        <pc:picChg chg="add mod ord">
          <ac:chgData name="Jens Madsen (jem)" userId="1bbb6df0-4bbf-4973-a299-2b84592517ec" providerId="ADAL" clId="{49FD09E4-E309-4F1A-855E-0F3E8567F3DE}" dt="2025-04-08T14:58:14.542" v="843" actId="1076"/>
          <ac:picMkLst>
            <pc:docMk/>
            <pc:sldMk cId="2159009691" sldId="289"/>
            <ac:picMk id="5" creationId="{E3361274-0666-F280-8270-AB422AD5ADAC}"/>
          </ac:picMkLst>
        </pc:picChg>
        <pc:picChg chg="add del mod modCrop">
          <ac:chgData name="Jens Madsen (jem)" userId="1bbb6df0-4bbf-4973-a299-2b84592517ec" providerId="ADAL" clId="{49FD09E4-E309-4F1A-855E-0F3E8567F3DE}" dt="2025-04-08T15:01:11.503" v="850" actId="478"/>
          <ac:picMkLst>
            <pc:docMk/>
            <pc:sldMk cId="2159009691" sldId="289"/>
            <ac:picMk id="7" creationId="{B4062B71-FB2B-0B4F-980F-717511163171}"/>
          </ac:picMkLst>
        </pc:picChg>
        <pc:picChg chg="add mod">
          <ac:chgData name="Jens Madsen (jem)" userId="1bbb6df0-4bbf-4973-a299-2b84592517ec" providerId="ADAL" clId="{49FD09E4-E309-4F1A-855E-0F3E8567F3DE}" dt="2025-04-08T15:01:20.173" v="855" actId="14100"/>
          <ac:picMkLst>
            <pc:docMk/>
            <pc:sldMk cId="2159009691" sldId="289"/>
            <ac:picMk id="10" creationId="{E614D552-2440-D72E-5EDD-8D3966D24DF6}"/>
          </ac:picMkLst>
        </pc:picChg>
      </pc:sldChg>
      <pc:sldChg chg="modSp new del mod">
        <pc:chgData name="Jens Madsen (jem)" userId="1bbb6df0-4bbf-4973-a299-2b84592517ec" providerId="ADAL" clId="{49FD09E4-E309-4F1A-855E-0F3E8567F3DE}" dt="2025-04-09T06:32:04.898" v="881" actId="47"/>
        <pc:sldMkLst>
          <pc:docMk/>
          <pc:sldMk cId="2522512162" sldId="290"/>
        </pc:sldMkLst>
        <pc:spChg chg="mod">
          <ac:chgData name="Jens Madsen (jem)" userId="1bbb6df0-4bbf-4973-a299-2b84592517ec" providerId="ADAL" clId="{49FD09E4-E309-4F1A-855E-0F3E8567F3DE}" dt="2025-04-08T15:23:34.650" v="875" actId="20577"/>
          <ac:spMkLst>
            <pc:docMk/>
            <pc:sldMk cId="2522512162" sldId="290"/>
            <ac:spMk id="2" creationId="{EAE1FA3B-11FB-F80D-3B09-5564FC562D4F}"/>
          </ac:spMkLst>
        </pc:spChg>
      </pc:sldChg>
      <pc:sldChg chg="delSp add setBg delDesignElem">
        <pc:chgData name="Jens Madsen (jem)" userId="1bbb6df0-4bbf-4973-a299-2b84592517ec" providerId="ADAL" clId="{49FD09E4-E309-4F1A-855E-0F3E8567F3DE}" dt="2025-04-09T06:31:56.132" v="880"/>
        <pc:sldMkLst>
          <pc:docMk/>
          <pc:sldMk cId="3142237281" sldId="291"/>
        </pc:sldMkLst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142237281" sldId="291"/>
            <ac:spMk id="23" creationId="{BFCBA134-9932-4625-92F2-ADE52ACE1BD6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142237281" sldId="291"/>
            <ac:spMk id="25" creationId="{78B28E4E-0110-46E1-92BB-3DB2BAA5E975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142237281" sldId="291"/>
            <ac:spMk id="27" creationId="{048EB4C9-ACAF-4CCA-BA6E-9314431923B2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142237281" sldId="291"/>
            <ac:spMk id="29" creationId="{A63313B7-3007-48A7-BE97-9A74C1121EF2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142237281" sldId="291"/>
            <ac:spMk id="31" creationId="{3FD46A31-BFB8-4D6E-8A49-A2DC0DEDACBB}"/>
          </ac:spMkLst>
        </pc:spChg>
      </pc:sldChg>
      <pc:sldChg chg="add setBg">
        <pc:chgData name="Jens Madsen (jem)" userId="1bbb6df0-4bbf-4973-a299-2b84592517ec" providerId="ADAL" clId="{49FD09E4-E309-4F1A-855E-0F3E8567F3DE}" dt="2025-04-09T06:31:56.132" v="880"/>
        <pc:sldMkLst>
          <pc:docMk/>
          <pc:sldMk cId="2327696057" sldId="292"/>
        </pc:sldMkLst>
      </pc:sldChg>
      <pc:sldChg chg="delSp add setBg delDesignElem">
        <pc:chgData name="Jens Madsen (jem)" userId="1bbb6df0-4bbf-4973-a299-2b84592517ec" providerId="ADAL" clId="{49FD09E4-E309-4F1A-855E-0F3E8567F3DE}" dt="2025-04-09T06:31:56.132" v="880"/>
        <pc:sldMkLst>
          <pc:docMk/>
          <pc:sldMk cId="3273330162" sldId="293"/>
        </pc:sldMkLst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273330162" sldId="293"/>
            <ac:spMk id="17" creationId="{84697CDA-BDB7-4883-B48B-1D4EDB2F0E93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273330162" sldId="293"/>
            <ac:spMk id="19" creationId="{6295B176-FA0E-4B6A-A190-5E2E82BEA57A}"/>
          </ac:spMkLst>
        </pc:spChg>
        <pc:spChg chg="del">
          <ac:chgData name="Jens Madsen (jem)" userId="1bbb6df0-4bbf-4973-a299-2b84592517ec" providerId="ADAL" clId="{49FD09E4-E309-4F1A-855E-0F3E8567F3DE}" dt="2025-04-09T06:31:56.132" v="880"/>
          <ac:spMkLst>
            <pc:docMk/>
            <pc:sldMk cId="3273330162" sldId="293"/>
            <ac:spMk id="21" creationId="{48F779DE-4744-42D6-9C74-33EC94460C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C21F-A068-4BEE-9572-016B768DADA6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053CF-13AA-4BD4-BEA0-78586A51694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84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D9C1C-9D1E-475F-985B-2BC505A79F1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476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BB4D7-742A-765A-FD66-E521EBDDD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4A91D67-670A-378E-A0AE-9A3852502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564A97-5D10-5ABB-2D23-36A367B5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957D0C9-868D-886F-2AF1-79DD8398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CDC7AA5-C7A3-B93D-8C69-88BE737B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82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08EDE-1798-7DAA-9EF9-0D4802F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0AF344-F593-88C5-4CC1-D9F6D36B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9E1538D-9B3E-D45A-142D-4C31BE14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0F50CA5-DCA8-7EF6-0DB8-0DA01D6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A8BA446-7CA0-602A-09A4-2EFE3B60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22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36AAC62-F75D-E966-9962-6BAF268CC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4F46888-AD2D-8256-5EBA-B03710974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16DF4B-CB20-7C3B-FD26-65B7B823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256E2D-6C31-EFC1-2038-265E2E68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6D18E5-7EFE-E951-E05F-248E3B15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752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A90B7-262D-479E-962A-BC405D9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F723DB-0336-394C-B05C-848D580E2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668701-DF3F-3642-A0D3-0FC60F11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5D6213-B056-242A-4384-77983FE6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BB33137-5F99-2F64-4888-B49923DD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3907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A7E63-185F-B78B-65AC-453905D6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C3A8AF1-F654-5984-A7D5-41830976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6A7089-0C81-4D29-60D4-4690B43C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CD889CD-0534-7780-62F0-43F6D026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78974F-5E98-7A59-E68E-3C09D4A1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955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59541-79DE-5723-2908-ADB5C4DE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D94D44-459B-599F-AFC0-D6B4B409A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9CDE75D-5595-D6B1-ABFC-91C6B33E0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E4F9402-A5FE-F049-C2DF-FDD5CC82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942E44D-B409-784B-F418-3FF55D50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A7EEB84-0FAF-7967-1CA6-4F499518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206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AFE84-D87C-22CA-ED0B-A6FBC291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321363A-BE5D-3A3F-9530-01307D300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62A4B45-4199-3BC7-DD5B-5474268F1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7B5D569-E77A-D3C0-3356-5CCFD8659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8BE43D8-9A4B-A89A-E827-5D6815DC1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F275B24-F5A5-DAC9-ED89-FF66925E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42AF673-D56E-8DFC-6BA6-1BAB7FD9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169F68F-C3E2-45D9-5A0C-052A5E90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542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B70A9-09CE-4059-82DE-2472A3C6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84E7C38-0350-1DE6-4ABC-6FBDF0CB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BE63131-709D-CD8B-BF8A-983E2AA3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C8CEF1B-75A0-C1A8-A839-4AAC4E94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340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0579E4-A26B-F4BE-B92E-6E6AC4D4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6AD60953-5043-F99C-3370-67339E80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98C51E4-747E-DB0C-FCAC-A634D65B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36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3C1E4-FFE2-CA8A-671D-697DC2F0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42C816D-1292-4A95-43EE-01DA56754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C5CA27-20E5-3EDA-C015-3F7ABF2FB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6E28738-1F1C-C974-49E2-8B49C2D6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BFECCC0-6267-3D5F-9CC5-55AE0734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74F7890-008B-C592-4748-483DE18E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288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24545-021E-990C-5CD5-5076364F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DA3BB25-44CB-75F4-D468-FA66CC96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D4A3A65-FBE4-CA10-9AF6-9D5D20FCF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68D968E-FA20-A875-A3CC-323A8C44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8E3F53-190B-32F1-B378-798DCE55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4F411F4-5F35-A442-0A7C-E3283B94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598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59CB3D7-3D75-AAEE-8D13-5563B58A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B0096B0-DF64-713A-B24B-D370F11D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1FD15A8-F65D-F65D-F257-A8F79EEBC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72F00-19E4-41D5-A773-7477BF49F7D0}" type="datetimeFigureOut">
              <a:rPr lang="da-DK" smtClean="0"/>
              <a:t>09-04-2025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F3D871-824A-B411-9007-B19C9971E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340933-7F13-13E7-44F1-47615432D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FF7CB-DBA2-40E9-8B36-DA1D597A76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60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4" y="-92859"/>
            <a:ext cx="11277372" cy="70437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905164" y="-598725"/>
            <a:ext cx="9744364" cy="2702828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Retorik 2025</a:t>
            </a:r>
          </a:p>
        </p:txBody>
      </p:sp>
      <p:sp>
        <p:nvSpPr>
          <p:cNvPr id="3" name="Tekstfelt 2"/>
          <p:cNvSpPr txBox="1"/>
          <p:nvPr/>
        </p:nvSpPr>
        <p:spPr>
          <a:xfrm>
            <a:off x="2536723" y="5024284"/>
            <a:ext cx="353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Computeren skal ikke bruges endnu</a:t>
            </a:r>
          </a:p>
        </p:txBody>
      </p:sp>
    </p:spTree>
    <p:extLst>
      <p:ext uri="{BB962C8B-B14F-4D97-AF65-F5344CB8AC3E}">
        <p14:creationId xmlns:p14="http://schemas.microsoft.com/office/powerpoint/2010/main" val="304699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D3EBD-0F07-A5DB-6C11-4CEE8CEC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Vælg mellem to formidlingsopgaver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9AE3BC1-2216-182B-B235-91091C74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Kl. 9.30-11:50 Faglig formidling af et fagligt emne som </a:t>
            </a:r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</a:t>
            </a:r>
            <a:r>
              <a:rPr lang="da-DK" dirty="0"/>
              <a:t> (video) </a:t>
            </a:r>
            <a:r>
              <a:rPr lang="da-DK" i="1" dirty="0"/>
              <a:t>eller</a:t>
            </a:r>
            <a:r>
              <a:rPr lang="da-DK" dirty="0"/>
              <a:t> mini-TED-talk (live)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 A201, A202, A204, A205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12.40-14: Fremvisning af </a:t>
            </a:r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Kucha’er</a:t>
            </a:r>
            <a:r>
              <a:rPr lang="da-DK" dirty="0"/>
              <a:t> i A201 og A204 eller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Perform din mini-TED for et engageret publikum i A202 eller A203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86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46" y="520996"/>
            <a:ext cx="11776771" cy="55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</a:t>
            </a:r>
            <a:r>
              <a:rPr lang="da-DK" dirty="0"/>
              <a:t> eller </a:t>
            </a:r>
            <a:r>
              <a:rPr lang="da-DK" dirty="0" err="1"/>
              <a:t>PechaKucha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Japansk for ”småsnak” (</a:t>
            </a:r>
            <a:r>
              <a:rPr lang="da-DK" dirty="0" err="1"/>
              <a:t>chit</a:t>
            </a:r>
            <a:r>
              <a:rPr lang="da-DK" dirty="0"/>
              <a:t>-chat)</a:t>
            </a:r>
          </a:p>
          <a:p>
            <a:r>
              <a:rPr lang="da-DK" dirty="0"/>
              <a:t>Opstod ved en konference for unge designere, Tokyo 2003</a:t>
            </a:r>
          </a:p>
          <a:p>
            <a:r>
              <a:rPr lang="da-DK" dirty="0"/>
              <a:t>Bruges nu over hele verden, især inden for kultur og kreativitet</a:t>
            </a:r>
          </a:p>
          <a:p>
            <a:r>
              <a:rPr lang="da-DK" dirty="0"/>
              <a:t>Tvinger dig til at bruge visuel formidling</a:t>
            </a:r>
          </a:p>
          <a:p>
            <a:r>
              <a:rPr lang="da-DK" dirty="0"/>
              <a:t>Kort, klart, engagerende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20x20</a:t>
            </a:r>
          </a:p>
        </p:txBody>
      </p:sp>
    </p:spTree>
    <p:extLst>
      <p:ext uri="{BB962C8B-B14F-4D97-AF65-F5344CB8AC3E}">
        <p14:creationId xmlns:p14="http://schemas.microsoft.com/office/powerpoint/2010/main" val="305996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Regler i </a:t>
            </a:r>
            <a:r>
              <a:rPr lang="da-DK" dirty="0" err="1"/>
              <a:t>PechaKucha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Snak over billeder, fx Power Point/Google Slides</a:t>
            </a:r>
          </a:p>
          <a:p>
            <a:pPr marL="0" indent="0">
              <a:buNone/>
            </a:pPr>
            <a:r>
              <a:rPr lang="da-DK" dirty="0"/>
              <a:t>20 slides i 20 sekunder hver = 6:40 minutter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I dag: Produceres som en video på 6:40, der fremvises for andre.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00" y="5058573"/>
            <a:ext cx="1483875" cy="1340063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13" y="5247242"/>
            <a:ext cx="2941575" cy="929721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364" y="1603952"/>
            <a:ext cx="1431636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3361274-0666-F280-8270-AB422AD5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77" y="1368280"/>
            <a:ext cx="6161022" cy="2060720"/>
          </a:xfrm>
        </p:spPr>
      </p:pic>
      <p:sp>
        <p:nvSpPr>
          <p:cNvPr id="8" name="Pil: nedad 7">
            <a:extLst>
              <a:ext uri="{FF2B5EF4-FFF2-40B4-BE49-F238E27FC236}">
                <a16:creationId xmlns:a16="http://schemas.microsoft.com/office/drawing/2014/main" id="{5FBF2427-FC92-75C0-35CA-7E129DAF1D9F}"/>
              </a:ext>
            </a:extLst>
          </p:cNvPr>
          <p:cNvSpPr/>
          <p:nvPr/>
        </p:nvSpPr>
        <p:spPr>
          <a:xfrm rot="3187361">
            <a:off x="7088240" y="435935"/>
            <a:ext cx="931199" cy="13609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E614D552-2440-D72E-5EDD-8D3966D2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42" y="3519376"/>
            <a:ext cx="4228862" cy="26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0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Indhold: </a:t>
            </a:r>
            <a:br>
              <a:rPr lang="da-DK" dirty="0"/>
            </a:br>
            <a:r>
              <a:rPr lang="da-DK" dirty="0"/>
              <a:t>Forklar noget, der er vigtigt at forstå i et skolefag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252870" y="2017011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b="1" dirty="0"/>
              <a:t>Biologi: </a:t>
            </a:r>
            <a:r>
              <a:rPr lang="da-DK" dirty="0"/>
              <a:t>Hvorfor vokser et træ? Hvad er en celle?</a:t>
            </a:r>
          </a:p>
          <a:p>
            <a:pPr marL="0" indent="0">
              <a:buNone/>
            </a:pPr>
            <a:r>
              <a:rPr lang="da-DK" b="1" dirty="0"/>
              <a:t>Dansk: </a:t>
            </a:r>
            <a:r>
              <a:rPr lang="da-DK" dirty="0"/>
              <a:t>Hvorfor skrev HCA kunsteventyr? Hvad er en ledsætning?</a:t>
            </a:r>
          </a:p>
          <a:p>
            <a:pPr marL="0" indent="0">
              <a:buNone/>
            </a:pPr>
            <a:r>
              <a:rPr lang="da-DK" b="1" dirty="0"/>
              <a:t>Engelsk: </a:t>
            </a:r>
            <a:r>
              <a:rPr lang="da-DK" dirty="0"/>
              <a:t>Hvad er forskellen på de forskellige s-lyde?</a:t>
            </a:r>
          </a:p>
          <a:p>
            <a:pPr marL="0" indent="0">
              <a:buNone/>
            </a:pPr>
            <a:r>
              <a:rPr lang="da-DK" b="1" dirty="0"/>
              <a:t>Fysik: </a:t>
            </a:r>
            <a:r>
              <a:rPr lang="da-DK" dirty="0"/>
              <a:t>Hvad er tyngdekraft?</a:t>
            </a:r>
          </a:p>
          <a:p>
            <a:pPr marL="0" indent="0">
              <a:buNone/>
            </a:pPr>
            <a:r>
              <a:rPr lang="da-DK" b="1" dirty="0"/>
              <a:t>Geografi: </a:t>
            </a:r>
            <a:r>
              <a:rPr lang="da-DK" dirty="0"/>
              <a:t>Hvordan fungerer vejret?</a:t>
            </a:r>
          </a:p>
          <a:p>
            <a:pPr marL="0" indent="0">
              <a:buNone/>
            </a:pPr>
            <a:r>
              <a:rPr lang="da-DK" b="1" dirty="0"/>
              <a:t>Historie: </a:t>
            </a:r>
            <a:r>
              <a:rPr lang="da-DK" dirty="0"/>
              <a:t>Hvorfor brugte USA atombomber i Japan?</a:t>
            </a:r>
          </a:p>
          <a:p>
            <a:pPr marL="0" indent="0">
              <a:buNone/>
            </a:pPr>
            <a:r>
              <a:rPr lang="da-DK" b="1" dirty="0"/>
              <a:t>Håndværk og design:</a:t>
            </a:r>
            <a:r>
              <a:rPr lang="da-DK" dirty="0"/>
              <a:t> Hvordan videreudvikles en kreativ idé?</a:t>
            </a:r>
          </a:p>
          <a:p>
            <a:pPr marL="0" indent="0">
              <a:buNone/>
            </a:pPr>
            <a:r>
              <a:rPr lang="da-DK" b="1" dirty="0"/>
              <a:t>Idræt: </a:t>
            </a:r>
            <a:r>
              <a:rPr lang="da-DK" dirty="0"/>
              <a:t>Hvad er hurtige og langsomme muskelfibre?</a:t>
            </a:r>
          </a:p>
          <a:p>
            <a:pPr marL="0" indent="0">
              <a:buNone/>
            </a:pPr>
            <a:r>
              <a:rPr lang="da-DK" b="1" dirty="0"/>
              <a:t>Kristendomskundskab: </a:t>
            </a:r>
            <a:r>
              <a:rPr lang="da-DK" dirty="0"/>
              <a:t>Hvilken betydning har påsken?</a:t>
            </a:r>
          </a:p>
          <a:p>
            <a:pPr marL="0" indent="0">
              <a:buNone/>
            </a:pPr>
            <a:r>
              <a:rPr lang="da-DK" b="1" dirty="0"/>
              <a:t>Matematik: </a:t>
            </a:r>
            <a:r>
              <a:rPr lang="da-DK" dirty="0"/>
              <a:t>Hvad er meningen med x- og y-akser?</a:t>
            </a:r>
          </a:p>
          <a:p>
            <a:pPr marL="0" indent="0">
              <a:buNone/>
            </a:pPr>
            <a:r>
              <a:rPr lang="da-DK" b="1" dirty="0"/>
              <a:t>Musik: </a:t>
            </a:r>
            <a:r>
              <a:rPr lang="da-DK" dirty="0"/>
              <a:t>Hvad er forskellen på dur og mol?</a:t>
            </a:r>
          </a:p>
          <a:p>
            <a:pPr marL="0" indent="0">
              <a:buNone/>
            </a:pPr>
            <a:r>
              <a:rPr lang="da-DK" b="1" dirty="0"/>
              <a:t>Tysk: </a:t>
            </a:r>
            <a:r>
              <a:rPr lang="da-DK" dirty="0"/>
              <a:t>Hvordan skal kasserollediagrammet?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272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a-DK" sz="5400"/>
              <a:t>Forslag til stilladseret proces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a-DK" sz="2200"/>
              <a:t>Gå sammen 2-3</a:t>
            </a:r>
          </a:p>
          <a:p>
            <a:r>
              <a:rPr lang="da-DK" sz="2200"/>
              <a:t>Læs evt. mere om pecha kucha på linket</a:t>
            </a:r>
          </a:p>
          <a:p>
            <a:r>
              <a:rPr lang="da-DK" sz="2200"/>
              <a:t>Følg arbejdsintervallerne i arket ”Stilladsering til eget arbejde med pecha kucha” (planer til i dag)</a:t>
            </a:r>
          </a:p>
          <a:p>
            <a:endParaRPr lang="da-DK" sz="2200"/>
          </a:p>
          <a:p>
            <a:pPr marL="0" indent="0">
              <a:buNone/>
            </a:pPr>
            <a:endParaRPr lang="da-DK" sz="2200"/>
          </a:p>
        </p:txBody>
      </p:sp>
      <p:pic>
        <p:nvPicPr>
          <p:cNvPr id="4" name="Billede 3" descr="Et billede, der indeholder tekst, skærmbillede, Font/skrifttype, dokument&#10;&#10;Indhold genereret af kunstig intelligens kan være forker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410" y="329183"/>
            <a:ext cx="2641076" cy="3429969"/>
          </a:xfrm>
          <a:prstGeom prst="rect">
            <a:avLst/>
          </a:prstGeom>
        </p:spPr>
      </p:pic>
      <p:pic>
        <p:nvPicPr>
          <p:cNvPr id="7" name="Billede 6" descr="Et billede, der indeholder tekst, skærmbillede, Font/skrifttyp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1AFEB70A-754F-A7BE-553A-A90E39A0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712792"/>
            <a:ext cx="3995928" cy="9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1B73C-84BB-A9AF-3534-55D39220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da-DK" sz="4400"/>
              <a:t>Faglig formidling i stemme og billeder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4CE52D3-D7CF-212F-3E75-3644D2EEB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da-DK" sz="1800"/>
              <a:t>Du er inviteret til at lave TED-talk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A5D2FE3-95B4-1BA1-E177-F73D1523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7" y="1635593"/>
            <a:ext cx="3647438" cy="36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0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2CDD8-F6E4-CA1F-E78B-32331835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855" y="609600"/>
            <a:ext cx="5982131" cy="1330839"/>
          </a:xfrm>
        </p:spPr>
        <p:txBody>
          <a:bodyPr>
            <a:normAutofit/>
          </a:bodyPr>
          <a:lstStyle/>
          <a:p>
            <a:r>
              <a:rPr lang="da-DK"/>
              <a:t>Hvad kendetegner en TEDtalk?</a:t>
            </a:r>
          </a:p>
        </p:txBody>
      </p:sp>
      <p:pic>
        <p:nvPicPr>
          <p:cNvPr id="5" name="Picture 4" descr="Nærbillede af pushpins på ruteplan">
            <a:extLst>
              <a:ext uri="{FF2B5EF4-FFF2-40B4-BE49-F238E27FC236}">
                <a16:creationId xmlns:a16="http://schemas.microsoft.com/office/drawing/2014/main" id="{82A4F341-9DEC-4239-2BCF-633722B7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4" r="42371" b="1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0682E01-68C9-607F-C78D-6BDFAAF93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855" y="2194101"/>
            <a:ext cx="5982132" cy="3908587"/>
          </a:xfrm>
        </p:spPr>
        <p:txBody>
          <a:bodyPr>
            <a:normAutofit/>
          </a:bodyPr>
          <a:lstStyle/>
          <a:p>
            <a:r>
              <a:rPr lang="da-DK" sz="2000"/>
              <a:t>Høj faglighed</a:t>
            </a:r>
          </a:p>
          <a:p>
            <a:r>
              <a:rPr lang="da-DK" sz="2000"/>
              <a:t>Kort, præcist og sikkert</a:t>
            </a:r>
          </a:p>
          <a:p>
            <a:r>
              <a:rPr lang="da-DK" sz="2000"/>
              <a:t>Stort engagement og personligt præg</a:t>
            </a:r>
          </a:p>
          <a:p>
            <a:r>
              <a:rPr lang="da-DK" sz="2000"/>
              <a:t>Præcis koordinering mellem tale og billeder</a:t>
            </a:r>
          </a:p>
          <a:p>
            <a:r>
              <a:rPr lang="da-DK" sz="2000"/>
              <a:t>Afsluttes med et stærkt budskab, fx en opsummerende sætning</a:t>
            </a:r>
          </a:p>
        </p:txBody>
      </p:sp>
    </p:spTree>
    <p:extLst>
      <p:ext uri="{BB962C8B-B14F-4D97-AF65-F5344CB8AC3E}">
        <p14:creationId xmlns:p14="http://schemas.microsoft.com/office/powerpoint/2010/main" val="314223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B9A213F0-D39E-4449-5118-EB9893CC4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140" r="7422" b="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0C96A5-5BC3-B2E6-A3F5-D0FB6F2D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Ex: Keep your goals to yourself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F83DD1E9-379F-F335-AEDF-A362B0DC0ADD}"/>
              </a:ext>
            </a:extLst>
          </p:cNvPr>
          <p:cNvSpPr txBox="1"/>
          <p:nvPr/>
        </p:nvSpPr>
        <p:spPr>
          <a:xfrm>
            <a:off x="661915" y="5676901"/>
            <a:ext cx="3306089" cy="66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https://www.ted.com/talks/derek_sivers_keep_your_goals_to_yourself</a:t>
            </a:r>
          </a:p>
        </p:txBody>
      </p:sp>
    </p:spTree>
    <p:extLst>
      <p:ext uri="{BB962C8B-B14F-4D97-AF65-F5344CB8AC3E}">
        <p14:creationId xmlns:p14="http://schemas.microsoft.com/office/powerpoint/2010/main" val="284108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31647-54F3-907A-87C2-C46E10B3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 for retorik-kurset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015830-1B56-57C2-75C4-7EFA11EB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Onsdag </a:t>
            </a:r>
          </a:p>
          <a:p>
            <a:pPr marL="457200" lvl="1" indent="0">
              <a:buNone/>
            </a:pPr>
            <a:r>
              <a:rPr lang="da-DK" dirty="0"/>
              <a:t>Faglig formidling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Torsdag</a:t>
            </a:r>
          </a:p>
          <a:p>
            <a:pPr marL="457200" lvl="1" indent="0">
              <a:buNone/>
            </a:pPr>
            <a:r>
              <a:rPr lang="da-DK" dirty="0"/>
              <a:t>Værksteder om retoriske færdigheder (start i A13)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Fredag</a:t>
            </a:r>
          </a:p>
          <a:p>
            <a:pPr marL="457200" lvl="1" indent="0">
              <a:buNone/>
            </a:pPr>
            <a:r>
              <a:rPr lang="da-DK" dirty="0"/>
              <a:t>Retorik, fortælling og selvstændige opgaver (start i A13)</a:t>
            </a:r>
          </a:p>
          <a:p>
            <a:pPr marL="45720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879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97CF0-CA2E-E64F-8625-42AB7014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85214" cy="1325563"/>
          </a:xfrm>
        </p:spPr>
        <p:txBody>
          <a:bodyPr/>
          <a:lstStyle/>
          <a:p>
            <a:r>
              <a:rPr lang="da-DK" dirty="0"/>
              <a:t>Situationen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17D9EC-3D28-D230-1436-73E1CDE49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7272" y="1027906"/>
            <a:ext cx="2959555" cy="80015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a-DK" sz="1800" dirty="0"/>
              <a:t>Noget studiefagligt du gerne vil formidle til medstuderende 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1CED1B1-03F0-4E99-E35F-73FB1F784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51228" y="5029938"/>
            <a:ext cx="2422451" cy="12003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1800" dirty="0"/>
              <a:t>Max 6 minutter for et live-publikum</a:t>
            </a:r>
          </a:p>
          <a:p>
            <a:endParaRPr lang="da-DK" dirty="0"/>
          </a:p>
        </p:txBody>
      </p:sp>
      <p:pic>
        <p:nvPicPr>
          <p:cNvPr id="5" name="Billede 4" descr="Et billede, der indeholder diagram, linje/række, origami">
            <a:extLst>
              <a:ext uri="{FF2B5EF4-FFF2-40B4-BE49-F238E27FC236}">
                <a16:creationId xmlns:a16="http://schemas.microsoft.com/office/drawing/2014/main" id="{FE8ABF63-A05D-BE1C-5F42-B6F42B92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00" y="1819293"/>
            <a:ext cx="5696719" cy="3324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7FF65F82-36AE-85FF-DDB0-1C819C4528E1}"/>
              </a:ext>
            </a:extLst>
          </p:cNvPr>
          <p:cNvSpPr txBox="1"/>
          <p:nvPr/>
        </p:nvSpPr>
        <p:spPr>
          <a:xfrm>
            <a:off x="8782432" y="2466009"/>
            <a:ext cx="210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almindelige mennesker uden særlige forudsætninger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AF856DEA-12CD-09DD-DFE3-79BDA8AB00AD}"/>
              </a:ext>
            </a:extLst>
          </p:cNvPr>
          <p:cNvSpPr txBox="1"/>
          <p:nvPr/>
        </p:nvSpPr>
        <p:spPr>
          <a:xfrm>
            <a:off x="8179896" y="4646726"/>
            <a:ext cx="1892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Højt fagligt indhold, Spørgsmål og svar</a:t>
            </a:r>
          </a:p>
          <a:p>
            <a:endParaRPr lang="da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64CBE21-9295-5F3F-EDAF-E444A324E1BC}"/>
              </a:ext>
            </a:extLst>
          </p:cNvPr>
          <p:cNvSpPr txBox="1"/>
          <p:nvPr/>
        </p:nvSpPr>
        <p:spPr>
          <a:xfrm>
            <a:off x="9743677" y="5400661"/>
            <a:ext cx="195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Mest snak men understøttet af billeder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B9C3D38-F02F-3380-6DA9-20D21FCC689E}"/>
              </a:ext>
            </a:extLst>
          </p:cNvPr>
          <p:cNvSpPr txBox="1"/>
          <p:nvPr/>
        </p:nvSpPr>
        <p:spPr>
          <a:xfrm>
            <a:off x="3391042" y="2158909"/>
            <a:ext cx="133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En form for ekspert</a:t>
            </a:r>
          </a:p>
        </p:txBody>
      </p:sp>
    </p:spTree>
    <p:extLst>
      <p:ext uri="{BB962C8B-B14F-4D97-AF65-F5344CB8AC3E}">
        <p14:creationId xmlns:p14="http://schemas.microsoft.com/office/powerpoint/2010/main" val="232769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677DC-612E-A6AC-FCEB-ABDBB539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35388"/>
          </a:xfrm>
        </p:spPr>
        <p:txBody>
          <a:bodyPr/>
          <a:lstStyle/>
          <a:p>
            <a:r>
              <a:rPr lang="da-DK" dirty="0"/>
              <a:t> </a:t>
            </a:r>
            <a:r>
              <a:rPr lang="da-DK" i="1" dirty="0"/>
              <a:t>Eller:</a:t>
            </a:r>
            <a:r>
              <a:rPr lang="da-DK" dirty="0"/>
              <a:t> lav en Ted-Ed-tal eller en </a:t>
            </a:r>
            <a:r>
              <a:rPr lang="da-DK" dirty="0" err="1"/>
              <a:t>tutorial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2EE3F753-19DA-14DA-1DFE-F13750D1C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7" y="1646101"/>
            <a:ext cx="5157787" cy="487879"/>
          </a:xfrm>
        </p:spPr>
        <p:txBody>
          <a:bodyPr/>
          <a:lstStyle/>
          <a:p>
            <a:r>
              <a:rPr lang="da-DK" dirty="0"/>
              <a:t>Ted-</a:t>
            </a:r>
            <a:r>
              <a:rPr lang="da-DK" dirty="0" err="1"/>
              <a:t>educational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6146C169-BEA6-5E03-2E70-9BA4E0BB9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87879"/>
          </a:xfrm>
        </p:spPr>
        <p:txBody>
          <a:bodyPr/>
          <a:lstStyle/>
          <a:p>
            <a:r>
              <a:rPr lang="da-DK" dirty="0" err="1"/>
              <a:t>Tutorial</a:t>
            </a:r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09C3C5E0-DF0C-2230-4D8D-3B66C4F54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74452" y="2251131"/>
            <a:ext cx="3048344" cy="247738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Brug </a:t>
            </a:r>
            <a:r>
              <a:rPr lang="da-DK" dirty="0" err="1"/>
              <a:t>canvas</a:t>
            </a:r>
            <a:r>
              <a:rPr lang="da-DK" dirty="0"/>
              <a:t> eller </a:t>
            </a:r>
            <a:r>
              <a:rPr lang="da-DK" dirty="0" err="1"/>
              <a:t>powerpoint</a:t>
            </a:r>
            <a:endParaRPr lang="da-DK" dirty="0"/>
          </a:p>
          <a:p>
            <a:r>
              <a:rPr lang="da-DK" dirty="0"/>
              <a:t>Synlig eller usynlig speaker</a:t>
            </a:r>
          </a:p>
          <a:p>
            <a:r>
              <a:rPr lang="da-DK" dirty="0"/>
              <a:t>Filmklip og billeder af det du formidler 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6ECB6E93-315E-3A9D-61AE-9063DA0D8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6242" y="2169043"/>
            <a:ext cx="3368157" cy="247738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Usynlig speaker</a:t>
            </a:r>
          </a:p>
          <a:p>
            <a:r>
              <a:rPr lang="da-DK" dirty="0"/>
              <a:t>Målgruppen er børn og unge</a:t>
            </a:r>
          </a:p>
          <a:p>
            <a:r>
              <a:rPr lang="da-DK" dirty="0"/>
              <a:t>Skarpere på udtale og tempo</a:t>
            </a:r>
          </a:p>
          <a:p>
            <a:r>
              <a:rPr lang="da-DK" dirty="0"/>
              <a:t>Enklere pointer</a:t>
            </a:r>
          </a:p>
        </p:txBody>
      </p:sp>
      <p:pic>
        <p:nvPicPr>
          <p:cNvPr id="13" name="Pladsholder til indhold 4">
            <a:extLst>
              <a:ext uri="{FF2B5EF4-FFF2-40B4-BE49-F238E27FC236}">
                <a16:creationId xmlns:a16="http://schemas.microsoft.com/office/drawing/2014/main" id="{8A8053D0-1A4E-8C12-E1CC-C0030254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04" r="43533" b="1"/>
          <a:stretch/>
        </p:blipFill>
        <p:spPr>
          <a:xfrm>
            <a:off x="374907" y="2251131"/>
            <a:ext cx="2138062" cy="231023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13D7C706-B82A-F05B-2FDE-8AB7B721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4" y="2364630"/>
            <a:ext cx="2376848" cy="2083237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9DBB88FA-6FD9-C476-4CC6-945FCEFDAD0C}"/>
              </a:ext>
            </a:extLst>
          </p:cNvPr>
          <p:cNvSpPr txBox="1"/>
          <p:nvPr/>
        </p:nvSpPr>
        <p:spPr>
          <a:xfrm>
            <a:off x="574159" y="5348177"/>
            <a:ext cx="1087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Målet er at arbejde med skarp faglig formidling og bruge sin stemme og billeder</a:t>
            </a:r>
          </a:p>
          <a:p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2247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05286-043B-94A1-D878-D104574D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pPr algn="ctr"/>
            <a:r>
              <a:rPr lang="da-DK"/>
              <a:t>Faglig formidling i TEDtalk-stil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35E0D6-9D19-A33F-9F19-131F37CAB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a-DK" sz="2000"/>
              <a:t>Vælg en fagtekst eller et fagligt spørgsmål fra dit studie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000"/>
              <a:t>Vælg nogle pointer ud fra teksten/emnet som du vil forklare dine medstuderende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000"/>
              <a:t>Lav din præsentation, gør meget ud af det visuelle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000"/>
              <a:t>Øv dig på din TEDtalk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2000"/>
              <a:t>Fremfør den for et oplagt og engageret publikum</a:t>
            </a:r>
          </a:p>
          <a:p>
            <a:pPr marL="514350" indent="-514350">
              <a:buFont typeface="+mj-lt"/>
              <a:buAutoNum type="arabicPeriod"/>
            </a:pPr>
            <a:endParaRPr lang="da-DK" sz="2000"/>
          </a:p>
        </p:txBody>
      </p:sp>
    </p:spTree>
    <p:extLst>
      <p:ext uri="{BB962C8B-B14F-4D97-AF65-F5344CB8AC3E}">
        <p14:creationId xmlns:p14="http://schemas.microsoft.com/office/powerpoint/2010/main" val="32733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4B54C-F397-1BB3-4D2D-84DAB473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 for i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E5E6E2-F73A-B8C0-F040-0489299A6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dirty="0"/>
              <a:t>8:40 Velkomst og formalia i E4. Oplæg om faglig formidling med </a:t>
            </a:r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</a:t>
            </a:r>
            <a:r>
              <a:rPr lang="da-DK" dirty="0"/>
              <a:t> (digitalt produkt) eller Mini Ted Talk (live performance)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Kl. 9.30-11:50 Egen forberedelse af faglig formidling af et lærerfagligt emne som </a:t>
            </a:r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</a:t>
            </a:r>
            <a:r>
              <a:rPr lang="da-DK" dirty="0"/>
              <a:t> eller mini-TED-talk. Overvej på forhånd hvilket emne eller hvilken tekst du vil formidle. Lokaler: A201, A202, A204, A205. Gitte og Jens vejleder.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12.40-14: Fremvisning af </a:t>
            </a:r>
            <a:r>
              <a:rPr lang="da-DK" dirty="0" err="1"/>
              <a:t>Pecha</a:t>
            </a:r>
            <a:r>
              <a:rPr lang="da-DK" dirty="0"/>
              <a:t> </a:t>
            </a:r>
            <a:r>
              <a:rPr lang="da-DK" dirty="0" err="1"/>
              <a:t>Kucha’er</a:t>
            </a:r>
            <a:r>
              <a:rPr lang="da-DK" dirty="0"/>
              <a:t> i A201 og A204 eller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Perform din mini-TED for et engageret publikum i A202 eller A203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134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r="23104"/>
          <a:stretch/>
        </p:blipFill>
        <p:spPr>
          <a:xfrm>
            <a:off x="7473950" y="2744788"/>
            <a:ext cx="4057650" cy="35166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Mødepligt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58876" y="1910055"/>
            <a:ext cx="10515600" cy="4351338"/>
          </a:xfrm>
        </p:spPr>
        <p:txBody>
          <a:bodyPr/>
          <a:lstStyle/>
          <a:p>
            <a:r>
              <a:rPr lang="da-DK" dirty="0"/>
              <a:t>= 80% ligesom alt andet</a:t>
            </a:r>
          </a:p>
          <a:p>
            <a:endParaRPr lang="da-DK" dirty="0"/>
          </a:p>
          <a:p>
            <a:r>
              <a:rPr lang="da-DK" dirty="0"/>
              <a:t>Kan ikke ”afhjælpes”</a:t>
            </a:r>
          </a:p>
          <a:p>
            <a:endParaRPr lang="da-DK" dirty="0"/>
          </a:p>
          <a:p>
            <a:r>
              <a:rPr lang="da-DK" dirty="0"/>
              <a:t>Retorik kommer særskilt på eksamensbeviset</a:t>
            </a:r>
          </a:p>
        </p:txBody>
      </p:sp>
    </p:spTree>
    <p:extLst>
      <p:ext uri="{BB962C8B-B14F-4D97-AF65-F5344CB8AC3E}">
        <p14:creationId xmlns:p14="http://schemas.microsoft.com/office/powerpoint/2010/main" val="350912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 kommer retorik fra?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Oldgræsk </a:t>
            </a:r>
            <a:r>
              <a:rPr lang="da-DK" i="1" dirty="0" err="1"/>
              <a:t>rhetor</a:t>
            </a:r>
            <a:r>
              <a:rPr lang="da-DK" dirty="0"/>
              <a:t> = ”offentlig taler”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Aristoteles (384-322 </a:t>
            </a:r>
            <a:r>
              <a:rPr lang="da-DK" dirty="0" err="1"/>
              <a:t>fvt</a:t>
            </a:r>
            <a:r>
              <a:rPr lang="da-DK" dirty="0"/>
              <a:t>.)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866" y="646907"/>
            <a:ext cx="1905334" cy="2648413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77" y="2577337"/>
            <a:ext cx="2267641" cy="35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5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retorik?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/>
              <a:t>”Veltalenhedens kunst” – de gamle grækere og de gamle romere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Stemmebrug/kropssprog</a:t>
            </a:r>
          </a:p>
          <a:p>
            <a:r>
              <a:rPr lang="da-DK" dirty="0"/>
              <a:t>Fortælling</a:t>
            </a:r>
          </a:p>
          <a:p>
            <a:r>
              <a:rPr lang="da-DK" dirty="0"/>
              <a:t>Argumentation/overtalelseskunst</a:t>
            </a:r>
          </a:p>
          <a:p>
            <a:r>
              <a:rPr lang="da-DK" dirty="0"/>
              <a:t>Stilistik </a:t>
            </a:r>
          </a:p>
          <a:p>
            <a:r>
              <a:rPr lang="da-DK" dirty="0"/>
              <a:t>Appelformerne logos, patos, etos</a:t>
            </a:r>
          </a:p>
          <a:p>
            <a:r>
              <a:rPr lang="da-DK" dirty="0"/>
              <a:t>At forberede en performance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55" y="2711450"/>
            <a:ext cx="1870589" cy="2691823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513" y="2711450"/>
            <a:ext cx="1911194" cy="26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retorik for jer?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I helt gamle dage på læreruddannelsen: </a:t>
            </a:r>
            <a:r>
              <a:rPr lang="da-DK" dirty="0"/>
              <a:t>Læreren som mundtlige formidler - retorik og tavleskrivning som fag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b="1" dirty="0"/>
              <a:t>Læreruddannelsen 2013-2022: </a:t>
            </a:r>
            <a:r>
              <a:rPr lang="da-DK" dirty="0"/>
              <a:t>Læreren som lærings-ekspert, didaktisk designer og relations-udvikler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b="1" dirty="0"/>
              <a:t>Ny læreruddannelse 2023: </a:t>
            </a:r>
            <a:r>
              <a:rPr lang="da-DK" dirty="0"/>
              <a:t>Læreren som autoritet og fagperson. Retorik element i livsoplysning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1767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39" y="334296"/>
            <a:ext cx="11659766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a-DK" sz="5400"/>
              <a:t>Tal sammen ved bordene</a:t>
            </a:r>
          </a:p>
        </p:txBody>
      </p:sp>
      <p:pic>
        <p:nvPicPr>
          <p:cNvPr id="4" name="Billede 3" descr="Et billede, der indeholder tøj, tavle, Ansigt, tekst&#10;&#10;Indhold genereret af kunstig intelligens kan være forkert."/>
          <p:cNvPicPr>
            <a:picLocks noChangeAspect="1"/>
          </p:cNvPicPr>
          <p:nvPr/>
        </p:nvPicPr>
        <p:blipFill>
          <a:blip r:embed="rId2"/>
          <a:srcRect l="18481" r="16231" b="-1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tøj, person, Uddannelse, klasse&#10;&#10;Indhold genereret af kunstig intelligens kan være forkert.">
            <a:extLst>
              <a:ext uri="{FF2B5EF4-FFF2-40B4-BE49-F238E27FC236}">
                <a16:creationId xmlns:a16="http://schemas.microsoft.com/office/drawing/2014/main" id="{2F79A734-0D8A-27EE-1C67-D42DF4CB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71" b="-2"/>
          <a:stretch/>
        </p:blipFill>
        <p:spPr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200"/>
              <a:t>Hvad skal en lærer kunne inden for retorik?</a:t>
            </a:r>
          </a:p>
          <a:p>
            <a:pPr marL="0" indent="0">
              <a:buNone/>
            </a:pPr>
            <a:endParaRPr lang="da-DK" sz="2200"/>
          </a:p>
          <a:p>
            <a:pPr marL="0" indent="0">
              <a:buNone/>
            </a:pPr>
            <a:r>
              <a:rPr lang="da-DK" sz="2200"/>
              <a:t>Hvad vil du selv gerne blive bedre til inden for retorik?</a:t>
            </a:r>
          </a:p>
          <a:p>
            <a:pPr marL="0" indent="0">
              <a:buNone/>
            </a:pPr>
            <a:endParaRPr lang="da-DK" sz="2200"/>
          </a:p>
          <a:p>
            <a:pPr marL="0" indent="0">
              <a:buNone/>
            </a:pPr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226703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785</Words>
  <Application>Microsoft Office PowerPoint</Application>
  <PresentationFormat>Widescreen</PresentationFormat>
  <Paragraphs>123</Paragraphs>
  <Slides>22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Office-tema</vt:lpstr>
      <vt:lpstr>Retorik 2025</vt:lpstr>
      <vt:lpstr>Program for retorik-kurset</vt:lpstr>
      <vt:lpstr>Program for i dag</vt:lpstr>
      <vt:lpstr>Mødepligt</vt:lpstr>
      <vt:lpstr>Hvor kommer retorik fra?</vt:lpstr>
      <vt:lpstr>Hvad er retorik?</vt:lpstr>
      <vt:lpstr>Hvorfor retorik for jer?</vt:lpstr>
      <vt:lpstr>PowerPoint-præsentation</vt:lpstr>
      <vt:lpstr>Tal sammen ved bordene</vt:lpstr>
      <vt:lpstr>Vælg mellem to formidlingsopgaver</vt:lpstr>
      <vt:lpstr>PowerPoint-præsentation</vt:lpstr>
      <vt:lpstr>Pecha Kucha eller PechaKucha</vt:lpstr>
      <vt:lpstr>Regler i PechaKucha</vt:lpstr>
      <vt:lpstr>PowerPoint-præsentation</vt:lpstr>
      <vt:lpstr>Indhold:  Forklar noget, der er vigtigt at forstå i et skolefag</vt:lpstr>
      <vt:lpstr>Forslag til stilladseret proces</vt:lpstr>
      <vt:lpstr>Faglig formidling i stemme og billeder</vt:lpstr>
      <vt:lpstr>Hvad kendetegner en TEDtalk?</vt:lpstr>
      <vt:lpstr>Ex: Keep your goals to yourself</vt:lpstr>
      <vt:lpstr>Situationen</vt:lpstr>
      <vt:lpstr> Eller: lav en Ted-Ed-tal eller en tutorial</vt:lpstr>
      <vt:lpstr>Faglig formidling i TEDtalk-stil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Jens Madsen (jem)</dc:creator>
  <cp:lastModifiedBy>Jens Madsen (jem)</cp:lastModifiedBy>
  <cp:revision>1</cp:revision>
  <dcterms:created xsi:type="dcterms:W3CDTF">2025-04-08T14:15:59Z</dcterms:created>
  <dcterms:modified xsi:type="dcterms:W3CDTF">2025-04-09T06:32:05Z</dcterms:modified>
</cp:coreProperties>
</file>